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65" r:id="rId14"/>
    <p:sldId id="366" r:id="rId15"/>
    <p:sldId id="337" r:id="rId16"/>
    <p:sldId id="329" r:id="rId17"/>
    <p:sldId id="338" r:id="rId18"/>
    <p:sldId id="339" r:id="rId19"/>
    <p:sldId id="340" r:id="rId20"/>
    <p:sldId id="367" r:id="rId21"/>
    <p:sldId id="341" r:id="rId22"/>
    <p:sldId id="369" r:id="rId23"/>
    <p:sldId id="342" r:id="rId24"/>
    <p:sldId id="347" r:id="rId25"/>
    <p:sldId id="368" r:id="rId26"/>
    <p:sldId id="370" r:id="rId27"/>
    <p:sldId id="371" r:id="rId28"/>
    <p:sldId id="372" r:id="rId29"/>
    <p:sldId id="373" r:id="rId30"/>
    <p:sldId id="374" r:id="rId31"/>
    <p:sldId id="375" r:id="rId32"/>
    <p:sldId id="333" r:id="rId33"/>
    <p:sldId id="364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32" r:id="rId46"/>
    <p:sldId id="346" r:id="rId47"/>
    <p:sldId id="359" r:id="rId48"/>
    <p:sldId id="360" r:id="rId49"/>
    <p:sldId id="361" r:id="rId50"/>
    <p:sldId id="362" r:id="rId51"/>
    <p:sldId id="363" r:id="rId52"/>
    <p:sldId id="331" r:id="rId53"/>
    <p:sldId id="326" r:id="rId54"/>
    <p:sldId id="330" r:id="rId55"/>
    <p:sldId id="344" r:id="rId56"/>
    <p:sldId id="343" r:id="rId57"/>
    <p:sldId id="345" r:id="rId58"/>
    <p:sldId id="314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26" y="-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xmlns="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xmlns="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xmlns="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xmlns="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xmlns="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xmlns="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xmlns="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xmlns="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xmlns="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xmlns="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xmlns="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xmlns="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xmlns="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xmlns="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xmlns="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xmlns="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xmlns="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xmlns="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xmlns="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xmlns="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xmlns="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xmlns="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xmlns="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xmlns="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xmlns="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xmlns="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xmlns="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7"/>
            <a:ext cx="11532090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xmlns="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xmlns="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58"/>
            <a:ext cx="7288718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xmlns="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xmlns="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xmlns="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xmlns="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xmlns="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xmlns="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xmlns="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xmlns="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xmlns="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팝업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3409750" y="1633732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팝업을 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조회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 등 전 기능에 적극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돋보기 모양 아이콘을 클릭하는 방식과 입력박스를 클릭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더블 클릭하는 방식으로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선택한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필요한 곳에 자동 입력하게 구현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1567866-7162-437E-A89A-53DA44C3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7" y="1640093"/>
            <a:ext cx="2686249" cy="45726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677F2F5-0B24-4693-8288-2491693E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8" y="1640093"/>
            <a:ext cx="2823933" cy="45726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1215133-E5B2-4A52-999C-5A613A228C04}"/>
              </a:ext>
            </a:extLst>
          </p:cNvPr>
          <p:cNvSpPr/>
          <p:nvPr/>
        </p:nvSpPr>
        <p:spPr>
          <a:xfrm>
            <a:off x="9044772" y="1633731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AJAX</a:t>
            </a:r>
            <a:r>
              <a:rPr lang="ko-KR" altLang="en-US" dirty="0"/>
              <a:t> 기술을 활용하여 검색의 편의성을 높임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품명에 </a:t>
            </a:r>
            <a:r>
              <a:rPr lang="ko-KR" altLang="en-US" dirty="0" err="1"/>
              <a:t>모니를</a:t>
            </a:r>
            <a:r>
              <a:rPr lang="ko-KR" altLang="en-US" dirty="0"/>
              <a:t> 입력하는 순간 </a:t>
            </a:r>
            <a:r>
              <a:rPr lang="en-US" altLang="ko-KR" dirty="0"/>
              <a:t>DB</a:t>
            </a:r>
            <a:r>
              <a:rPr lang="ko-KR" altLang="en-US" dirty="0"/>
              <a:t>에 저장된 모니터들이 팝업내 리스트화면에 출력되어 사용자의 편의성을 높임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영업관리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영업관리는 판매계획등록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출고에 관한 정보들을 관리하는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판매계획등록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출고처리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판매계획현황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0C81E1-5E9A-4655-B1C7-BA0E12C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3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</a:t>
            </a:r>
            <a:r>
              <a:rPr lang="ko-KR" altLang="en-US" b="1" dirty="0"/>
              <a:t> 품목등록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품목은 </a:t>
            </a:r>
            <a:r>
              <a:rPr lang="en-US" altLang="ko-KR" dirty="0">
                <a:solidFill>
                  <a:prstClr val="white"/>
                </a:solidFill>
              </a:rPr>
              <a:t>MES </a:t>
            </a:r>
            <a:r>
              <a:rPr lang="ko-KR" altLang="en-US" dirty="0">
                <a:solidFill>
                  <a:prstClr val="white"/>
                </a:solidFill>
              </a:rPr>
              <a:t>전 기능에 걸쳐 가장 많이 사용되는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C9C874-4795-47C0-B560-3C56B5B6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2" y="1757318"/>
            <a:ext cx="5432306" cy="47334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2906712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좌측 화면의 원하는 품번을 클릭하면 우측 화면에 기존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가 출력됨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124497F-84AF-4BEC-8147-A587BFC7AA43}"/>
              </a:ext>
            </a:extLst>
          </p:cNvPr>
          <p:cNvSpPr/>
          <p:nvPr/>
        </p:nvSpPr>
        <p:spPr>
          <a:xfrm>
            <a:off x="6781822" y="5286753"/>
            <a:ext cx="4269396" cy="120399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등록시</a:t>
            </a:r>
            <a:r>
              <a:rPr lang="ko-KR" altLang="en-US" dirty="0">
                <a:solidFill>
                  <a:prstClr val="white"/>
                </a:solidFill>
              </a:rPr>
              <a:t> 필수 입력 정보를 의미하는 노란색 박스를 모두 입력 하여야 등록이 가능하며 저장버튼을 클릭하면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4121461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삭제의 경우 원하는 품목의 체크박스를 체크상태로 두고 삭제버튼 클릭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판매계획등록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2209494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판매계획등록은 시장의 예상수요를 대비하기 위해 사용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3358888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품목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불러와서 판매계획수량과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판매계획 단가를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4573637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수정사항은 기존 판매계획과 비교하기 위해 계획수정수량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계획수정단가로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따로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4A83BE2-9310-4104-9A24-65507F3C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수주등록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1928550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수주등록은 실제로 고객으로부터 받은 주문을 처리하는 프로세스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3169980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/>
                </a:solidFill>
              </a:rPr>
              <a:t>거래처별로 관리하며 받은 주문에 관한 정보를 등록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4518656"/>
            <a:ext cx="4269396" cy="135489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주문번호 내 </a:t>
            </a:r>
            <a:r>
              <a:rPr lang="ko-KR" altLang="en-US" dirty="0" err="1">
                <a:solidFill>
                  <a:prstClr val="white"/>
                </a:solidFill>
              </a:rPr>
              <a:t>주문받은</a:t>
            </a:r>
            <a:r>
              <a:rPr lang="ko-KR" altLang="en-US" dirty="0">
                <a:solidFill>
                  <a:prstClr val="white"/>
                </a:solidFill>
              </a:rPr>
              <a:t> 품목을 따로 등록하여 관리의 효율성을 높임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258DF4-CF60-4101-BF99-EEEE65DD5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1" y="1639961"/>
            <a:ext cx="5436289" cy="4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/>
              <a:t>주계획등록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주계획등록에서는 주생산계획을 등록하며 해당품목의 필요수량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일정 등을 확인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삭제가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품목별로 관리하며 품목을 검색하면 등록된 계획번호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 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납기일 등의 정보들을 확인 할 수 있고 수정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총괄생산계획</a:t>
            </a:r>
            <a:r>
              <a:rPr lang="en-US" altLang="ko-KR" dirty="0">
                <a:solidFill>
                  <a:prstClr val="white"/>
                </a:solidFill>
              </a:rPr>
              <a:t>(APP)</a:t>
            </a:r>
            <a:r>
              <a:rPr lang="ko-KR" altLang="en-US" dirty="0">
                <a:solidFill>
                  <a:prstClr val="white"/>
                </a:solidFill>
              </a:rPr>
              <a:t>를 최종품목별로 세분화 시킨 것을 주생산계획이라고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AFA8C0-9A63-421F-96BF-05E6DB1E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1607862"/>
            <a:ext cx="5462954" cy="48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생산계획등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재고확인버튼을 해당 품목의 일 생산 가능 최대수량 및 남은 자재의 최소수량을 확인가능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일 생산 최대수량을 초과하지 않으면서 남은 자재의 최소수량을 넘지 않는 양의 수량만을 생산 수량으로 지정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현재 등록된 완제품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반제품에 대해서 생산계획을 등록할 수 있는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PPTCapture\생산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09502"/>
            <a:ext cx="5600698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5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xmlns="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/>
              <a:t>- </a:t>
            </a:r>
            <a:r>
              <a:rPr lang="ko-KR" altLang="en-US" b="1" dirty="0" smtClean="0"/>
              <a:t>작업지시등</a:t>
            </a:r>
            <a:r>
              <a:rPr lang="ko-KR" altLang="en-US" b="1" dirty="0"/>
              <a:t>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주계획등록에서는 주생산계획을 등록하며 해당품목의 필요수량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일정 등을 확인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삭제가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품목별로 관리하며 품목을 검색하면 등록된 계획번호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 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납기일 등의 정보들을 확인 할 수 있고 수정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작업지시등록은 현재 등록된 생산계획을 조회하여 작업을 지시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PPTCapture\작업지시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1" y="1609503"/>
            <a:ext cx="5576167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주요기능 </a:t>
            </a:r>
            <a:r>
              <a:rPr lang="en-US" altLang="ko-KR" b="1" dirty="0" smtClean="0"/>
              <a:t>– </a:t>
            </a:r>
            <a:r>
              <a:rPr lang="en-US" altLang="ko-KR" b="1" dirty="0" smtClean="0"/>
              <a:t>BOM</a:t>
            </a:r>
            <a:r>
              <a:rPr lang="ko-KR" altLang="en-US" b="1" dirty="0" smtClean="0"/>
              <a:t>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2E66CFB-BCFD-4DAA-9C1E-89C2639BA67B}"/>
              </a:ext>
            </a:extLst>
          </p:cNvPr>
          <p:cNvSpPr/>
          <p:nvPr/>
        </p:nvSpPr>
        <p:spPr>
          <a:xfrm>
            <a:off x="6781822" y="3056383"/>
            <a:ext cx="4269396" cy="135489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주계획등록에서는 주생산계획을 등록하며 해당품목의 필요수량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일정 등을 확인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삭제가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xmlns="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8DE117-49CA-42F1-A633-E5A6C0B25678}"/>
              </a:ext>
            </a:extLst>
          </p:cNvPr>
          <p:cNvSpPr/>
          <p:nvPr/>
        </p:nvSpPr>
        <p:spPr>
          <a:xfrm>
            <a:off x="6781822" y="4726394"/>
            <a:ext cx="4269396" cy="16210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품목별로 관리하며 품목을 검색하면 등록된 계획번호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계획 수량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납기일 등의 정보들을 확인 할 수 있고 수정 가능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4EA40D-495A-45BF-BE23-0F9D0E23823C}"/>
              </a:ext>
            </a:extLst>
          </p:cNvPr>
          <p:cNvSpPr/>
          <p:nvPr/>
        </p:nvSpPr>
        <p:spPr>
          <a:xfrm>
            <a:off x="6781822" y="1609502"/>
            <a:ext cx="4269396" cy="117483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총괄생산계획</a:t>
            </a:r>
            <a:r>
              <a:rPr lang="en-US" altLang="ko-KR" dirty="0">
                <a:solidFill>
                  <a:prstClr val="white"/>
                </a:solidFill>
              </a:rPr>
              <a:t>(APP)</a:t>
            </a:r>
            <a:r>
              <a:rPr lang="ko-KR" altLang="en-US" dirty="0">
                <a:solidFill>
                  <a:prstClr val="white"/>
                </a:solidFill>
              </a:rPr>
              <a:t>를 최종품목별로 세분화 시킨 것을 주생산계획이라고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074" name="Picture 2" descr="C:\Users\SHY-702-15\Desktop\Git\ERPProject\문서파일보관용\최종문서용\PPTCapture\BOM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6" y="1609502"/>
            <a:ext cx="5418444" cy="47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3" y="4141397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xmlns="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xmlns="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xmlns="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xmlns="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xmlns="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xmlns="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xmlns="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xmlns="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xmlns="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xmlns="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xmlns="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 공정 프로세스를 좀 더 심화하는 프로세스가 더 필요함</a:t>
            </a:r>
            <a:endParaRPr lang="en-US" altLang="ko-KR" dirty="0"/>
          </a:p>
          <a:p>
            <a:r>
              <a:rPr lang="en-US" altLang="ko-KR" dirty="0"/>
              <a:t> (ex. </a:t>
            </a:r>
            <a:r>
              <a:rPr lang="ko-KR" altLang="en-US" dirty="0"/>
              <a:t>공정관리</a:t>
            </a:r>
            <a:r>
              <a:rPr lang="en-US" altLang="ko-KR" dirty="0"/>
              <a:t>, </a:t>
            </a:r>
            <a:r>
              <a:rPr lang="ko-KR" altLang="en-US" dirty="0"/>
              <a:t>품질관리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xmlns="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xmlns="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xmlns="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xmlns="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xmlns="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9" grpId="0" animBg="1"/>
      <p:bldP spid="2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xmlns="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xmlns="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xmlns="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xmlns="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xmlns="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1910</Words>
  <Application>Microsoft Office PowerPoint</Application>
  <PresentationFormat>사용자 지정</PresentationFormat>
  <Paragraphs>469</Paragraphs>
  <Slides>58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75</cp:revision>
  <dcterms:created xsi:type="dcterms:W3CDTF">2021-06-21T14:47:31Z</dcterms:created>
  <dcterms:modified xsi:type="dcterms:W3CDTF">2021-07-06T00:45:36Z</dcterms:modified>
</cp:coreProperties>
</file>